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5" r:id="rId4"/>
    <p:sldId id="261" r:id="rId5"/>
    <p:sldId id="262" r:id="rId6"/>
    <p:sldId id="263" r:id="rId7"/>
    <p:sldId id="267" r:id="rId8"/>
    <p:sldId id="264" r:id="rId9"/>
    <p:sldId id="266" r:id="rId10"/>
    <p:sldId id="268" r:id="rId11"/>
    <p:sldId id="269" r:id="rId12"/>
    <p:sldId id="270" r:id="rId13"/>
    <p:sldId id="271" r:id="rId14"/>
    <p:sldId id="272" r:id="rId15"/>
    <p:sldId id="273" r:id="rId16"/>
    <p:sldId id="274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6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312F-80ED-4432-913B-CBE34E0ED428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8DE05-1E4D-4A97-B6FD-CF3AC7042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176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312F-80ED-4432-913B-CBE34E0ED428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8DE05-1E4D-4A97-B6FD-CF3AC7042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051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312F-80ED-4432-913B-CBE34E0ED428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8DE05-1E4D-4A97-B6FD-CF3AC7042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558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312F-80ED-4432-913B-CBE34E0ED428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8DE05-1E4D-4A97-B6FD-CF3AC7042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140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312F-80ED-4432-913B-CBE34E0ED428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8DE05-1E4D-4A97-B6FD-CF3AC7042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857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312F-80ED-4432-913B-CBE34E0ED428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8DE05-1E4D-4A97-B6FD-CF3AC7042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90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312F-80ED-4432-913B-CBE34E0ED428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8DE05-1E4D-4A97-B6FD-CF3AC7042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028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312F-80ED-4432-913B-CBE34E0ED428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8DE05-1E4D-4A97-B6FD-CF3AC7042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07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312F-80ED-4432-913B-CBE34E0ED428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8DE05-1E4D-4A97-B6FD-CF3AC7042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26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312F-80ED-4432-913B-CBE34E0ED428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8DE05-1E4D-4A97-B6FD-CF3AC7042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818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312F-80ED-4432-913B-CBE34E0ED428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8DE05-1E4D-4A97-B6FD-CF3AC7042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351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0312F-80ED-4432-913B-CBE34E0ED428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8DE05-1E4D-4A97-B6FD-CF3AC7042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922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Цифровые технологии в логопедии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7422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Компьютерный тренажер «Дэльфа-142.1»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включает </a:t>
            </a:r>
            <a:r>
              <a:rPr lang="ru-RU" dirty="0"/>
              <a:t>игровые упражнения на </a:t>
            </a:r>
            <a:r>
              <a:rPr lang="ru-RU" dirty="0" smtClean="0"/>
              <a:t>коррекцию нарушений </a:t>
            </a:r>
            <a:r>
              <a:rPr lang="ru-RU" dirty="0"/>
              <a:t>всех сторон речи детей. </a:t>
            </a:r>
            <a:endParaRPr lang="ru-RU" dirty="0" smtClean="0"/>
          </a:p>
          <a:p>
            <a:r>
              <a:rPr lang="ru-RU" dirty="0" smtClean="0"/>
              <a:t>Тренажер </a:t>
            </a:r>
            <a:r>
              <a:rPr lang="ru-RU" dirty="0"/>
              <a:t>эффективен и при обучении </a:t>
            </a:r>
            <a:r>
              <a:rPr lang="ru-RU" dirty="0" smtClean="0"/>
              <a:t>грамоте нормально </a:t>
            </a:r>
            <a:r>
              <a:rPr lang="ru-RU" dirty="0"/>
              <a:t>развивающихся детей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В нем есть несколько уровней сложности для выполнения</a:t>
            </a:r>
          </a:p>
          <a:p>
            <a:r>
              <a:rPr lang="ru-RU" dirty="0"/>
              <a:t>одного и того же игрового задания, что позволяет последовательно формировать </a:t>
            </a:r>
            <a:r>
              <a:rPr lang="ru-RU" dirty="0" smtClean="0"/>
              <a:t>навык на </a:t>
            </a:r>
            <a:r>
              <a:rPr lang="ru-RU" dirty="0"/>
              <a:t>более сложном материале и создает предпосылки для его автоматизации. </a:t>
            </a:r>
            <a:endParaRPr lang="ru-RU" dirty="0" smtClean="0"/>
          </a:p>
          <a:p>
            <a:r>
              <a:rPr lang="ru-RU" dirty="0" smtClean="0"/>
              <a:t>Это </a:t>
            </a:r>
            <a:r>
              <a:rPr lang="ru-RU" dirty="0"/>
              <a:t>экономия</a:t>
            </a:r>
          </a:p>
          <a:p>
            <a:r>
              <a:rPr lang="ru-RU" dirty="0"/>
              <a:t>сил и времени педагога, ему больше не нужно разрабатывать и оформлять </a:t>
            </a:r>
            <a:r>
              <a:rPr lang="ru-RU" dirty="0" smtClean="0"/>
              <a:t>различный наглядно-дидактического </a:t>
            </a:r>
            <a:r>
              <a:rPr lang="ru-RU" dirty="0"/>
              <a:t>материал.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3541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Компьютерная программа «Море словесности»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Компьютерная программа «Море словесности» для детей 6–13 лет в </a:t>
            </a:r>
            <a:r>
              <a:rPr lang="ru-RU" dirty="0" smtClean="0"/>
              <a:t>интерактивной игровой </a:t>
            </a:r>
            <a:r>
              <a:rPr lang="ru-RU" dirty="0"/>
              <a:t>форме корригируют </a:t>
            </a:r>
            <a:r>
              <a:rPr lang="ru-RU" dirty="0" err="1"/>
              <a:t>дисграфию</a:t>
            </a:r>
            <a:r>
              <a:rPr lang="ru-RU" dirty="0"/>
              <a:t> на почве нарушений языкового анализа и синтеза,</a:t>
            </a:r>
          </a:p>
          <a:p>
            <a:r>
              <a:rPr lang="ru-RU" dirty="0"/>
              <a:t>акустическая </a:t>
            </a:r>
            <a:r>
              <a:rPr lang="ru-RU" dirty="0" err="1"/>
              <a:t>дисграфию</a:t>
            </a:r>
            <a:r>
              <a:rPr lang="ru-RU" dirty="0"/>
              <a:t> на основе нарушения фонемного распознавания, </a:t>
            </a:r>
            <a:endParaRPr lang="ru-RU" dirty="0" smtClean="0"/>
          </a:p>
          <a:p>
            <a:r>
              <a:rPr lang="ru-RU" dirty="0" err="1" smtClean="0"/>
              <a:t>Аграмматическую</a:t>
            </a:r>
            <a:r>
              <a:rPr lang="ru-RU" dirty="0" smtClean="0"/>
              <a:t> </a:t>
            </a:r>
            <a:r>
              <a:rPr lang="ru-RU" dirty="0" err="1" smtClean="0"/>
              <a:t>дисграфию</a:t>
            </a:r>
            <a:r>
              <a:rPr lang="ru-RU" dirty="0" smtClean="0"/>
              <a:t> </a:t>
            </a:r>
            <a:r>
              <a:rPr lang="ru-RU" dirty="0"/>
              <a:t>и </a:t>
            </a:r>
            <a:endParaRPr lang="ru-RU" dirty="0" smtClean="0"/>
          </a:p>
          <a:p>
            <a:r>
              <a:rPr lang="ru-RU" dirty="0" smtClean="0"/>
              <a:t>оптическая </a:t>
            </a:r>
            <a:r>
              <a:rPr lang="ru-RU" dirty="0" err="1"/>
              <a:t>дисграфию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Методика </a:t>
            </a:r>
            <a:r>
              <a:rPr lang="ru-RU" dirty="0"/>
              <a:t>включает в себя: ПО «Море словесности»,</a:t>
            </a:r>
          </a:p>
          <a:p>
            <a:r>
              <a:rPr lang="ru-RU" dirty="0"/>
              <a:t>цифровую шариковую ручку, набор «Тактильный алфавит», клавиатуру с наклейками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4684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8932"/>
          </a:xfrm>
        </p:spPr>
        <p:txBody>
          <a:bodyPr/>
          <a:lstStyle/>
          <a:p>
            <a:r>
              <a:rPr lang="ru-RU" b="1" dirty="0" smtClean="0"/>
              <a:t>«</a:t>
            </a:r>
            <a:r>
              <a:rPr lang="ru-RU" b="1" dirty="0" err="1" smtClean="0"/>
              <a:t>Мерсибо</a:t>
            </a:r>
            <a:r>
              <a:rPr lang="ru-RU" b="1" dirty="0" smtClean="0"/>
              <a:t>» «</a:t>
            </a:r>
            <a:r>
              <a:rPr lang="ru-RU" b="1" dirty="0" err="1" smtClean="0"/>
              <a:t>Логомер</a:t>
            </a:r>
            <a:r>
              <a:rPr lang="ru-RU" b="1" dirty="0" smtClean="0"/>
              <a:t> 2»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32229" y="1219200"/>
            <a:ext cx="5787571" cy="4957763"/>
          </a:xfrm>
        </p:spPr>
        <p:txBody>
          <a:bodyPr>
            <a:normAutofit fontScale="70000" lnSpcReduction="20000"/>
          </a:bodyPr>
          <a:lstStyle/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Программно-дидактический комплекс от портала «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Мерсибо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«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Логомер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2» – универсальный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набор из 90 интерактивных игр и дидактических материалов для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логопедического кабинета:</a:t>
            </a:r>
          </a:p>
          <a:p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применять игры на этапе знакомства с ребенком, </a:t>
            </a:r>
            <a:endParaRPr lang="ru-RU" sz="2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диагностики 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их на индивидуальных, фронтальных занятиях по следующим элементам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речи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«Конструктор картинок 2» около 600 картинок,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фонов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буквы и цифры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символы, которые позволяют воссоздавать на дисплее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любые сюжеты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игры.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074058"/>
            <a:ext cx="5816600" cy="510290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дыхание, воздушная струя,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фонематический слух,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-буквенный анализ, 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еречевой слух,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звукоподражание,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грамматический строй,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слоговая структура слова,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звукопроизношение,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связная речь,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моторика,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логика и внимание,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лексика,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544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«Игры для Тигры»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10715171" cy="4351338"/>
          </a:xfrm>
        </p:spPr>
        <p:txBody>
          <a:bodyPr>
            <a:normAutofit/>
          </a:bodyPr>
          <a:lstStyle/>
          <a:p>
            <a:r>
              <a:rPr lang="ru-RU" dirty="0" smtClean="0"/>
              <a:t>Технология </a:t>
            </a:r>
            <a:r>
              <a:rPr lang="ru-RU" dirty="0"/>
              <a:t>«Игры для Тигры» предлагает более 50 упражнений по 4 </a:t>
            </a:r>
            <a:r>
              <a:rPr lang="ru-RU" dirty="0" smtClean="0"/>
              <a:t>тематическим блокам</a:t>
            </a:r>
            <a:r>
              <a:rPr lang="ru-RU" dirty="0"/>
              <a:t>: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Просодика»,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Звукопроизношение</a:t>
            </a:r>
            <a:r>
              <a:rPr lang="ru-RU" dirty="0" smtClean="0"/>
              <a:t>»,</a:t>
            </a:r>
          </a:p>
          <a:p>
            <a:r>
              <a:rPr lang="ru-RU" dirty="0" smtClean="0"/>
              <a:t> </a:t>
            </a:r>
            <a:r>
              <a:rPr lang="ru-RU" dirty="0"/>
              <a:t>«</a:t>
            </a:r>
            <a:r>
              <a:rPr lang="ru-RU" dirty="0" err="1"/>
              <a:t>Фонематика</a:t>
            </a:r>
            <a:r>
              <a:rPr lang="ru-RU" dirty="0"/>
              <a:t>»,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Лексика</a:t>
            </a:r>
            <a:r>
              <a:rPr lang="ru-RU" dirty="0" smtClean="0"/>
              <a:t>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80419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Цицерон. ЛОГО </a:t>
            </a:r>
            <a:r>
              <a:rPr lang="ru-RU" b="1" dirty="0" err="1" smtClean="0"/>
              <a:t>диакорр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Цицерон. ЛОГО </a:t>
            </a:r>
            <a:r>
              <a:rPr lang="ru-RU" dirty="0" err="1" smtClean="0"/>
              <a:t>диакорр</a:t>
            </a:r>
            <a:r>
              <a:rPr lang="ru-RU" dirty="0" smtClean="0"/>
              <a:t> 1 (5–7 лет) и Цицерон. ЛОГО </a:t>
            </a:r>
            <a:r>
              <a:rPr lang="ru-RU" dirty="0" err="1" smtClean="0"/>
              <a:t>диакорр</a:t>
            </a:r>
            <a:r>
              <a:rPr lang="ru-RU" dirty="0" smtClean="0"/>
              <a:t> 1 (7–10 лет) – это</a:t>
            </a:r>
          </a:p>
          <a:p>
            <a:r>
              <a:rPr lang="ru-RU" dirty="0" smtClean="0"/>
              <a:t>инновационная, </a:t>
            </a:r>
            <a:r>
              <a:rPr lang="ru-RU" dirty="0" err="1" smtClean="0"/>
              <a:t>здоровьесберегающая</a:t>
            </a:r>
            <a:r>
              <a:rPr lang="ru-RU" dirty="0" smtClean="0"/>
              <a:t> программа для проведения диагностики и целенаправленной коррекции неречевых и речевых психических функций у детей дошкольного возраста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предназначена для работы с детьми в возрасте от 5 до 7 лет.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860 упражнений: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упражнения-анкеты,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корректурные пробы,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Сюжетные картинки,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упражнения с бытовыми звуками, со звуками музыкальных инструментов,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 статическим и динамическим рисуночным и текстовым материалом,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упражнения «образец-схема».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25902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Онлайн-платформа «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Слоджи.ру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Онлайн-платформа «</a:t>
            </a:r>
            <a:r>
              <a:rPr lang="ru-RU" dirty="0" err="1"/>
              <a:t>Слоджи.ру</a:t>
            </a:r>
            <a:r>
              <a:rPr lang="ru-RU" dirty="0"/>
              <a:t>» по формированию навыков чтения и коррекции</a:t>
            </a:r>
          </a:p>
          <a:p>
            <a:pPr marL="0" indent="0">
              <a:buNone/>
            </a:pPr>
            <a:r>
              <a:rPr lang="ru-RU" dirty="0" err="1"/>
              <a:t>дислексии</a:t>
            </a:r>
            <a:r>
              <a:rPr lang="ru-RU" dirty="0"/>
              <a:t> у детей 6–12 лет.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Она позволяет:</a:t>
            </a:r>
          </a:p>
          <a:p>
            <a:r>
              <a:rPr lang="ru-RU" dirty="0" smtClean="0"/>
              <a:t> </a:t>
            </a:r>
            <a:r>
              <a:rPr lang="ru-RU" dirty="0"/>
              <a:t>автоматизировать чтение целыми слогами;</a:t>
            </a:r>
          </a:p>
          <a:p>
            <a:r>
              <a:rPr lang="ru-RU" dirty="0"/>
              <a:t>синтезировать слово из слогов, предъявленных на слух; </a:t>
            </a:r>
            <a:endParaRPr lang="ru-RU" dirty="0" smtClean="0"/>
          </a:p>
          <a:p>
            <a:r>
              <a:rPr lang="ru-RU" dirty="0" smtClean="0"/>
              <a:t>развивать </a:t>
            </a:r>
            <a:r>
              <a:rPr lang="ru-RU" dirty="0"/>
              <a:t>оперативную </a:t>
            </a:r>
            <a:r>
              <a:rPr lang="ru-RU" dirty="0" smtClean="0"/>
              <a:t>словесную память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формировать </a:t>
            </a:r>
            <a:r>
              <a:rPr lang="ru-RU" dirty="0"/>
              <a:t>осмысленное чтения предложений и умения читать целым словом.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13277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Литература 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Информационные технологии в специальном образовании: учебное пособие / </a:t>
            </a:r>
            <a:r>
              <a:rPr lang="ru-RU" dirty="0" err="1" smtClean="0"/>
              <a:t>сост.Т.Н</a:t>
            </a:r>
            <a:r>
              <a:rPr lang="ru-RU" dirty="0"/>
              <a:t>. Семенова. – Чебоксары: Чуваш. гос. </a:t>
            </a:r>
            <a:r>
              <a:rPr lang="ru-RU" dirty="0" err="1"/>
              <a:t>пед</a:t>
            </a:r>
            <a:r>
              <a:rPr lang="ru-RU" dirty="0"/>
              <a:t>. ун-т, 2019. – 170 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1550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2857" y="365125"/>
            <a:ext cx="11713029" cy="1325563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Автоматизированная методика «Логопедическое обследование детей В.М. Акименко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диагностики речи детей дошкольного и младшего школьного возраста для углубленного обследования речи детей 4–6 лет.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анализирует данные по основным и дополнительным показателям речевой оценки детей. </a:t>
            </a:r>
          </a:p>
          <a:p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Итоги обследования выводятся в виде таблицы, готового протокола либо диаграммы.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Результаты тестирования позволяют оценить не только уровень речевого развития ребенка с учетом его возрастных и психофизических особенностей, но охарактеризовать </a:t>
            </a:r>
          </a:p>
          <a:p>
            <a:r>
              <a:rPr lang="ru-RU" dirty="0" smtClean="0"/>
              <a:t>словарь,</a:t>
            </a:r>
          </a:p>
          <a:p>
            <a:r>
              <a:rPr lang="ru-RU" dirty="0" smtClean="0"/>
              <a:t> грамматику,</a:t>
            </a:r>
          </a:p>
          <a:p>
            <a:r>
              <a:rPr lang="ru-RU" dirty="0" smtClean="0"/>
              <a:t> фонетико-</a:t>
            </a:r>
            <a:r>
              <a:rPr lang="ru-RU" dirty="0" err="1" smtClean="0"/>
              <a:t>фонематику</a:t>
            </a:r>
            <a:r>
              <a:rPr lang="ru-RU" dirty="0" smtClean="0"/>
              <a:t>, </a:t>
            </a:r>
          </a:p>
          <a:p>
            <a:r>
              <a:rPr lang="ru-RU" dirty="0" smtClean="0"/>
              <a:t>просодику, </a:t>
            </a:r>
          </a:p>
          <a:p>
            <a:r>
              <a:rPr lang="ru-RU" dirty="0" smtClean="0"/>
              <a:t>слоговую</a:t>
            </a:r>
          </a:p>
          <a:p>
            <a:r>
              <a:rPr lang="ru-RU" dirty="0" smtClean="0"/>
              <a:t>структуру слова </a:t>
            </a:r>
          </a:p>
          <a:p>
            <a:r>
              <a:rPr lang="ru-RU" dirty="0" smtClean="0"/>
              <a:t> звуковой анализ и синтез.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8650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Компьютерные программы научно-методического центра общей и специальной педагогики О.А. Безруковой.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диагностики речевого развития детей с 4 до 8 лет» – это набор включает компьютерную программу и комплекс наглядно-методических материалов.</a:t>
            </a:r>
          </a:p>
          <a:p>
            <a:r>
              <a:rPr lang="ru-RU" dirty="0" smtClean="0"/>
              <a:t> Логопед использует для диагностики материалы из информационного набора, фиксируя ответы в компьютерной</a:t>
            </a:r>
            <a:br>
              <a:rPr lang="ru-RU" dirty="0" smtClean="0"/>
            </a:br>
            <a:r>
              <a:rPr lang="ru-RU" dirty="0" smtClean="0"/>
              <a:t>программе.</a:t>
            </a:r>
          </a:p>
          <a:p>
            <a:r>
              <a:rPr lang="ru-RU" dirty="0" smtClean="0"/>
              <a:t> Благодаря этому информация сохраняется и обрабатывается автоматически.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5156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речевая карта ребенка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/>
              <a:t>С помощью Интерактивной речевой карты ребенка дошкольного возраста логопед </a:t>
            </a:r>
            <a:r>
              <a:rPr lang="ru-RU" sz="3200" dirty="0" smtClean="0"/>
              <a:t>может заполнить </a:t>
            </a:r>
            <a:r>
              <a:rPr lang="ru-RU" sz="3200" dirty="0"/>
              <a:t>ее рубрики с помощью готовых редактируемых шаблонов или с помощью </a:t>
            </a:r>
            <a:r>
              <a:rPr lang="ru-RU" sz="3200" dirty="0" smtClean="0"/>
              <a:t>своих собственных </a:t>
            </a:r>
            <a:r>
              <a:rPr lang="ru-RU" sz="3200" dirty="0"/>
              <a:t>оригинальных формулировок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Интерактивные возможности </a:t>
            </a:r>
            <a:r>
              <a:rPr lang="ru-RU" sz="3200" dirty="0" smtClean="0"/>
              <a:t>карты значительно </a:t>
            </a:r>
            <a:r>
              <a:rPr lang="ru-RU" sz="3200" dirty="0"/>
              <a:t>сокращают время заполнения документации, повышая качество </a:t>
            </a:r>
            <a:r>
              <a:rPr lang="ru-RU" sz="3200" dirty="0" smtClean="0"/>
              <a:t>ее оформления</a:t>
            </a:r>
            <a:r>
              <a:rPr lang="ru-RU" sz="32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7410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959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Компьютерная программа «Логопедическая характеристика речи ребенка»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 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Компьютерная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оптимизирует составление индивидуальной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коррекционно-логопедической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характеристики речевого развития как дошкольника, так 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младшего школьника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выбирает необходимую формулировку из шаблонов для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характеристики степени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развитости лексическо-грамматических, фонетико-фонетических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компонентов речи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связности речи детей.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615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Компьютерная программа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DiagLite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«Диагностика речевого развития ребенка дошкольного возраста»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Программа включает </a:t>
            </a:r>
            <a:r>
              <a:rPr lang="ru-RU" dirty="0"/>
              <a:t>3 блока</a:t>
            </a:r>
            <a:r>
              <a:rPr lang="ru-RU" dirty="0" smtClean="0"/>
              <a:t>:</a:t>
            </a:r>
          </a:p>
          <a:p>
            <a:r>
              <a:rPr lang="ru-RU" dirty="0" smtClean="0"/>
              <a:t>1. </a:t>
            </a:r>
            <a:r>
              <a:rPr lang="ru-RU" dirty="0"/>
              <a:t>база данных об общих сведения о зачисленных на </a:t>
            </a:r>
            <a:r>
              <a:rPr lang="ru-RU" dirty="0" err="1"/>
              <a:t>логопункт</a:t>
            </a:r>
            <a:r>
              <a:rPr lang="ru-RU" dirty="0"/>
              <a:t> </a:t>
            </a:r>
            <a:r>
              <a:rPr lang="ru-RU" dirty="0" smtClean="0"/>
              <a:t>и их </a:t>
            </a:r>
            <a:r>
              <a:rPr lang="ru-RU" dirty="0"/>
              <a:t>родителях, анамнез; </a:t>
            </a:r>
            <a:endParaRPr lang="ru-RU" dirty="0" smtClean="0"/>
          </a:p>
          <a:p>
            <a:r>
              <a:rPr lang="ru-RU" dirty="0" smtClean="0"/>
              <a:t>2.электронные </a:t>
            </a:r>
            <a:r>
              <a:rPr lang="ru-RU" dirty="0"/>
              <a:t>речевые карты с автоматическим </a:t>
            </a:r>
            <a:r>
              <a:rPr lang="ru-RU" dirty="0" smtClean="0"/>
              <a:t>созданием индивидуального </a:t>
            </a:r>
            <a:r>
              <a:rPr lang="ru-RU" dirty="0" err="1"/>
              <a:t>логокоррекционного</a:t>
            </a:r>
            <a:r>
              <a:rPr lang="ru-RU" dirty="0"/>
              <a:t> маршрута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3. </a:t>
            </a:r>
            <a:r>
              <a:rPr lang="ru-RU" dirty="0"/>
              <a:t>другие отчетные документы.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2710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48343"/>
            <a:ext cx="10515600" cy="582862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Экспресс-диагностика речи ребенка дошкольного возраста для проведения скрининга речи дошкольников. </a:t>
            </a:r>
          </a:p>
          <a:p>
            <a:r>
              <a:rPr lang="ru-RU" dirty="0" smtClean="0"/>
              <a:t>В основе программы лежат тесты высокой информативности, за короткое время выявляющие уровень базовых компонентов речи: </a:t>
            </a:r>
          </a:p>
          <a:p>
            <a:r>
              <a:rPr lang="ru-RU" dirty="0" smtClean="0"/>
              <a:t>словаря,</a:t>
            </a:r>
          </a:p>
          <a:p>
            <a:r>
              <a:rPr lang="ru-RU" dirty="0" smtClean="0"/>
              <a:t> грамматики,</a:t>
            </a:r>
          </a:p>
          <a:p>
            <a:r>
              <a:rPr lang="ru-RU" dirty="0" smtClean="0"/>
              <a:t> фонетико-фонематической стороны речи без детальной характеристики каждой из них. </a:t>
            </a:r>
          </a:p>
          <a:p>
            <a:pPr marL="0" indent="0">
              <a:buNone/>
            </a:pPr>
            <a:r>
              <a:rPr lang="ru-RU" dirty="0" smtClean="0"/>
              <a:t>«Экспресс-диагностика» речи ребенка дошкольного возраста» занимает от 15 до 20 минут. Также</a:t>
            </a:r>
          </a:p>
          <a:p>
            <a:pPr marL="0" indent="0">
              <a:buNone/>
            </a:pPr>
            <a:r>
              <a:rPr lang="ru-RU" dirty="0" smtClean="0"/>
              <a:t>Д</a:t>
            </a:r>
            <a:r>
              <a:rPr lang="ru-RU" dirty="0" smtClean="0"/>
              <a:t>анная программа позволяет оформить результаты диагностической обследования в</a:t>
            </a:r>
          </a:p>
          <a:p>
            <a:r>
              <a:rPr lang="ru-RU" dirty="0" smtClean="0"/>
              <a:t>форме диаграммы, сводной таблицы или готового протокола.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721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Уроки правильного произношения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Уроки правильного произношения – компьютерная программа на основе картинок</a:t>
            </a:r>
          </a:p>
          <a:p>
            <a:r>
              <a:rPr lang="ru-RU" dirty="0" smtClean="0"/>
              <a:t>отбирает и систематизирует материал для организации логопедических занятий по коррекции нарушений звукопроизношения</a:t>
            </a:r>
          </a:p>
          <a:p>
            <a:r>
              <a:rPr lang="ru-RU" dirty="0" smtClean="0"/>
              <a:t> и развитию недостаточного фонематического слуха у дошкольников и младших обучающихся.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55750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Букварь-онлайн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Букварь-онлайн является комплексом увлекательных игр на изучение букв, </a:t>
            </a:r>
            <a:r>
              <a:rPr lang="ru-RU" dirty="0" smtClean="0"/>
              <a:t>обучение чтению:</a:t>
            </a:r>
          </a:p>
          <a:p>
            <a:r>
              <a:rPr lang="ru-RU" dirty="0" smtClean="0"/>
              <a:t> </a:t>
            </a:r>
            <a:r>
              <a:rPr lang="ru-RU" dirty="0"/>
              <a:t>игры на переход от чтения букв к чтению слогов, а затем и простых слов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включены игры на развитие фонематического слуха и осмысленное чтение. </a:t>
            </a:r>
            <a:endParaRPr lang="ru-RU" dirty="0" smtClean="0"/>
          </a:p>
          <a:p>
            <a:r>
              <a:rPr lang="ru-RU" dirty="0" smtClean="0"/>
              <a:t>К </a:t>
            </a:r>
            <a:r>
              <a:rPr lang="ru-RU" dirty="0"/>
              <a:t>примеру, </a:t>
            </a:r>
            <a:r>
              <a:rPr lang="ru-RU" dirty="0" smtClean="0"/>
              <a:t>дети не </a:t>
            </a:r>
            <a:r>
              <a:rPr lang="ru-RU" dirty="0"/>
              <a:t>просто читает слоги, как в книге, а раздает конфетки со слогами зверюшкам, </a:t>
            </a:r>
            <a:r>
              <a:rPr lang="ru-RU" dirty="0" smtClean="0"/>
              <a:t>или помогает </a:t>
            </a:r>
            <a:r>
              <a:rPr lang="ru-RU" dirty="0"/>
              <a:t>почтальону разносить письма со слогами нужным адресатам. </a:t>
            </a:r>
            <a:endParaRPr lang="ru-RU" dirty="0" smtClean="0"/>
          </a:p>
          <a:p>
            <a:r>
              <a:rPr lang="ru-RU" dirty="0" smtClean="0"/>
              <a:t>Нажав </a:t>
            </a:r>
            <a:r>
              <a:rPr lang="ru-RU" dirty="0"/>
              <a:t>на </a:t>
            </a:r>
            <a:r>
              <a:rPr lang="ru-RU" dirty="0" smtClean="0"/>
              <a:t>динамик, ребенок </a:t>
            </a:r>
            <a:r>
              <a:rPr lang="ru-RU" dirty="0"/>
              <a:t>может прослушать слог, и найти его среди предложенных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Либо сначала </a:t>
            </a:r>
            <a:r>
              <a:rPr lang="ru-RU" dirty="0" smtClean="0"/>
              <a:t>ребенок читает </a:t>
            </a:r>
            <a:r>
              <a:rPr lang="ru-RU" dirty="0"/>
              <a:t>слово или предложение, и затем нажимает на пустое окошко, чтобы </a:t>
            </a:r>
            <a:r>
              <a:rPr lang="ru-RU" dirty="0" smtClean="0"/>
              <a:t>появилась нужная </a:t>
            </a:r>
            <a:r>
              <a:rPr lang="ru-RU" dirty="0"/>
              <a:t>картинка и проверить себя.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65850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928</Words>
  <Application>Microsoft Office PowerPoint</Application>
  <PresentationFormat>Широкоэкранный</PresentationFormat>
  <Paragraphs>111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Цифровые технологии в логопедии</vt:lpstr>
      <vt:lpstr>Автоматизированная методика «Логопедическое обследование детей В.М. Акименко  для диагностики речи детей дошкольного и младшего школьного возраста для углубленного обследования речи детей 4–6 лет. </vt:lpstr>
      <vt:lpstr>Компьютерные программы научно-методического центра общей и специальной педагогики О.А. Безруковой. </vt:lpstr>
      <vt:lpstr>Интерактивная речевая карта ребенка </vt:lpstr>
      <vt:lpstr>Компьютерная программа «Логопедическая характеристика речи ребенка» </vt:lpstr>
      <vt:lpstr>Компьютерная программа DiagLite  «Диагностика речевого развития ребенка дошкольного возраста»</vt:lpstr>
      <vt:lpstr>Презентация PowerPoint</vt:lpstr>
      <vt:lpstr>Уроки правильного произношения</vt:lpstr>
      <vt:lpstr>Букварь-онлайн</vt:lpstr>
      <vt:lpstr>Компьютерный тренажер «Дэльфа-142.1»</vt:lpstr>
      <vt:lpstr>Компьютерная программа «Море словесности»</vt:lpstr>
      <vt:lpstr>«Мерсибо» «Логомер 2»</vt:lpstr>
      <vt:lpstr>Технология «Игры для Тигры»</vt:lpstr>
      <vt:lpstr>Цицерон. ЛОГО диакорр</vt:lpstr>
      <vt:lpstr>Онлайн-платформа «Слоджи.ру»</vt:lpstr>
      <vt:lpstr>Литература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Цифровые технологии в логопедии</dc:title>
  <dc:creator>Дудникова Светлана Александровна</dc:creator>
  <cp:lastModifiedBy>Дудникова Светлана Александровна</cp:lastModifiedBy>
  <cp:revision>14</cp:revision>
  <dcterms:created xsi:type="dcterms:W3CDTF">2025-01-19T19:28:04Z</dcterms:created>
  <dcterms:modified xsi:type="dcterms:W3CDTF">2025-01-19T20:27:38Z</dcterms:modified>
</cp:coreProperties>
</file>